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1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09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1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58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26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06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19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88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892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56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30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4914-8B69-7947-B388-0F84C79A7137}" type="datetimeFigureOut">
              <a:rPr lang="fr-FR" smtClean="0"/>
              <a:t>13/05/2014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0EC3-4405-9742-A9A6-D7ADCD12DF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62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9513"/>
            <a:ext cx="7772400" cy="1089455"/>
          </a:xfrm>
        </p:spPr>
        <p:txBody>
          <a:bodyPr/>
          <a:lstStyle/>
          <a:p>
            <a:r>
              <a:rPr lang="fr-FR" dirty="0" err="1" smtClean="0"/>
              <a:t>Concluding</a:t>
            </a:r>
            <a:r>
              <a:rPr lang="fr-FR" dirty="0" smtClean="0"/>
              <a:t> </a:t>
            </a:r>
            <a:r>
              <a:rPr lang="fr-FR" dirty="0" err="1" smtClean="0"/>
              <a:t>remarks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9964"/>
            <a:ext cx="7772400" cy="46688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18" y="1609964"/>
            <a:ext cx="3221768" cy="4668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46" y="1609964"/>
            <a:ext cx="3195888" cy="468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9513"/>
            <a:ext cx="7772400" cy="1089455"/>
          </a:xfrm>
        </p:spPr>
        <p:txBody>
          <a:bodyPr/>
          <a:lstStyle/>
          <a:p>
            <a:r>
              <a:rPr lang="fr-FR" dirty="0" smtClean="0"/>
              <a:t>Science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adventure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9964"/>
            <a:ext cx="7772400" cy="46688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26" y="1762927"/>
            <a:ext cx="4116211" cy="44600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56" y="1667929"/>
            <a:ext cx="5384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9513"/>
            <a:ext cx="7772400" cy="1089455"/>
          </a:xfrm>
        </p:spPr>
        <p:txBody>
          <a:bodyPr/>
          <a:lstStyle/>
          <a:p>
            <a:r>
              <a:rPr lang="fr-FR" dirty="0" smtClean="0"/>
              <a:t>… of one man (or a </a:t>
            </a:r>
            <a:r>
              <a:rPr lang="fr-FR" dirty="0" err="1" smtClean="0"/>
              <a:t>woman</a:t>
            </a:r>
            <a:r>
              <a:rPr lang="fr-FR" dirty="0" smtClean="0"/>
              <a:t>) 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9964"/>
            <a:ext cx="7772400" cy="46688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42" y="1609964"/>
            <a:ext cx="3510916" cy="47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9513"/>
            <a:ext cx="7772400" cy="108945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… </a:t>
            </a:r>
            <a:r>
              <a:rPr lang="fr-FR" dirty="0" err="1" smtClean="0"/>
              <a:t>pushing</a:t>
            </a:r>
            <a:r>
              <a:rPr lang="fr-FR" dirty="0" smtClean="0"/>
              <a:t> a </a:t>
            </a:r>
            <a:r>
              <a:rPr lang="fr-FR" dirty="0" err="1" smtClean="0"/>
              <a:t>team’s</a:t>
            </a:r>
            <a:r>
              <a:rPr lang="fr-FR" dirty="0" smtClean="0"/>
              <a:t> </a:t>
            </a:r>
            <a:r>
              <a:rPr lang="fr-FR" dirty="0" err="1" smtClean="0"/>
              <a:t>achievements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9964"/>
            <a:ext cx="7772400" cy="46688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567" y="1627007"/>
            <a:ext cx="49022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9513"/>
            <a:ext cx="7772400" cy="1089455"/>
          </a:xfrm>
        </p:spPr>
        <p:txBody>
          <a:bodyPr/>
          <a:lstStyle/>
          <a:p>
            <a:r>
              <a:rPr lang="fr-FR" dirty="0" smtClean="0"/>
              <a:t>…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proper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9964"/>
            <a:ext cx="7772400" cy="46688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5" y="1795498"/>
            <a:ext cx="6562254" cy="4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9513"/>
            <a:ext cx="7772400" cy="108945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… and control + signal </a:t>
            </a:r>
            <a:r>
              <a:rPr lang="fr-FR" dirty="0" err="1" smtClean="0"/>
              <a:t>processing</a:t>
            </a:r>
            <a:r>
              <a:rPr lang="fr-FR" dirty="0" smtClean="0"/>
              <a:t> 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609964"/>
            <a:ext cx="7772400" cy="466889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26" y="1684866"/>
            <a:ext cx="5891385" cy="45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9513"/>
            <a:ext cx="7772400" cy="16439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… </a:t>
            </a:r>
            <a:r>
              <a:rPr lang="fr-FR" sz="4000" dirty="0" smtClean="0"/>
              <a:t>and </a:t>
            </a:r>
            <a:r>
              <a:rPr lang="fr-FR" sz="4000" dirty="0" err="1" smtClean="0"/>
              <a:t>most</a:t>
            </a:r>
            <a:r>
              <a:rPr lang="fr-FR" sz="4000" dirty="0" smtClean="0"/>
              <a:t> of all </a:t>
            </a:r>
            <a:r>
              <a:rPr lang="fr-FR" sz="4000" dirty="0" err="1" smtClean="0"/>
              <a:t>rewarding</a:t>
            </a:r>
            <a:r>
              <a:rPr lang="fr-FR" sz="4000" dirty="0" smtClean="0"/>
              <a:t>: 1st  “</a:t>
            </a:r>
            <a:r>
              <a:rPr lang="fr-FR" sz="4000" dirty="0" err="1" smtClean="0"/>
              <a:t>systematic</a:t>
            </a:r>
            <a:r>
              <a:rPr lang="fr-FR" sz="4000" dirty="0" smtClean="0"/>
              <a:t>“ </a:t>
            </a:r>
            <a:r>
              <a:rPr lang="fr-FR" sz="4000" dirty="0" err="1" smtClean="0"/>
              <a:t>study</a:t>
            </a:r>
            <a:r>
              <a:rPr lang="fr-FR" sz="4000" dirty="0" smtClean="0"/>
              <a:t> of </a:t>
            </a:r>
            <a:r>
              <a:rPr lang="fr-FR" sz="4000" dirty="0" err="1" smtClean="0"/>
              <a:t>stellar</a:t>
            </a:r>
            <a:r>
              <a:rPr lang="fr-FR" sz="4000" dirty="0" smtClean="0"/>
              <a:t> </a:t>
            </a:r>
            <a:r>
              <a:rPr lang="fr-FR" sz="4000" dirty="0" err="1" smtClean="0"/>
              <a:t>fundamental</a:t>
            </a:r>
            <a:r>
              <a:rPr lang="fr-FR" sz="4000" dirty="0" smtClean="0"/>
              <a:t> </a:t>
            </a:r>
            <a:r>
              <a:rPr lang="fr-FR" sz="4000" dirty="0" err="1" smtClean="0"/>
              <a:t>parameters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164508"/>
            <a:ext cx="7772400" cy="4400568"/>
          </a:xfrm>
        </p:spPr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6" y="2086416"/>
            <a:ext cx="78486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9514"/>
            <a:ext cx="7772400" cy="785350"/>
          </a:xfrm>
        </p:spPr>
        <p:txBody>
          <a:bodyPr>
            <a:normAutofit/>
          </a:bodyPr>
          <a:lstStyle/>
          <a:p>
            <a:r>
              <a:rPr lang="fr-FR" dirty="0" smtClean="0"/>
              <a:t>Modern HBT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Nice!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144872"/>
            <a:ext cx="7772400" cy="509822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HESS and VERITRAS are … and CTA </a:t>
            </a:r>
            <a:r>
              <a:rPr lang="fr-FR" sz="2800" dirty="0" err="1" smtClean="0">
                <a:solidFill>
                  <a:schemeClr val="tx1"/>
                </a:solidFill>
              </a:rPr>
              <a:t>will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be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there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800" dirty="0" err="1" smtClean="0">
                <a:solidFill>
                  <a:schemeClr val="tx1"/>
                </a:solidFill>
              </a:rPr>
              <a:t>kilometric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baseline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crowded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array</a:t>
            </a:r>
            <a:r>
              <a:rPr lang="fr-FR" sz="2800" dirty="0" smtClean="0">
                <a:solidFill>
                  <a:schemeClr val="tx1"/>
                </a:solidFill>
              </a:rPr>
              <a:t> =&gt; </a:t>
            </a:r>
            <a:r>
              <a:rPr lang="fr-FR" sz="2800" dirty="0" err="1" smtClean="0">
                <a:solidFill>
                  <a:schemeClr val="tx1"/>
                </a:solidFill>
              </a:rPr>
              <a:t>imaging</a:t>
            </a:r>
            <a:r>
              <a:rPr lang="fr-FR" sz="28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SII </a:t>
            </a:r>
            <a:r>
              <a:rPr lang="fr-FR" sz="2800" dirty="0" err="1" smtClean="0">
                <a:solidFill>
                  <a:schemeClr val="tx1"/>
                </a:solidFill>
              </a:rPr>
              <a:t>becomes</a:t>
            </a:r>
            <a:r>
              <a:rPr lang="fr-FR" sz="2800" dirty="0" smtClean="0">
                <a:solidFill>
                  <a:schemeClr val="tx1"/>
                </a:solidFill>
              </a:rPr>
              <a:t> possible </a:t>
            </a:r>
            <a:r>
              <a:rPr lang="fr-FR" sz="2800" dirty="0" err="1" smtClean="0">
                <a:solidFill>
                  <a:schemeClr val="tx1"/>
                </a:solidFill>
              </a:rPr>
              <a:t>thanks</a:t>
            </a:r>
            <a:r>
              <a:rPr lang="fr-FR" sz="2800" dirty="0" smtClean="0">
                <a:solidFill>
                  <a:schemeClr val="tx1"/>
                </a:solidFill>
              </a:rPr>
              <a:t> to the </a:t>
            </a:r>
            <a:r>
              <a:rPr lang="fr-FR" sz="2800" dirty="0" err="1" smtClean="0">
                <a:solidFill>
                  <a:schemeClr val="tx1"/>
                </a:solidFill>
              </a:rPr>
              <a:t>progress</a:t>
            </a:r>
            <a:r>
              <a:rPr lang="fr-FR" sz="2800" dirty="0" smtClean="0">
                <a:solidFill>
                  <a:schemeClr val="tx1"/>
                </a:solidFill>
              </a:rPr>
              <a:t>  in quantum </a:t>
            </a:r>
            <a:r>
              <a:rPr lang="fr-FR" sz="2800" dirty="0" err="1" smtClean="0">
                <a:solidFill>
                  <a:schemeClr val="tx1"/>
                </a:solidFill>
              </a:rPr>
              <a:t>optics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theory</a:t>
            </a:r>
            <a:r>
              <a:rPr lang="fr-FR" sz="2800" dirty="0" smtClean="0">
                <a:solidFill>
                  <a:schemeClr val="tx1"/>
                </a:solidFill>
              </a:rPr>
              <a:t> and practice + </a:t>
            </a:r>
            <a:r>
              <a:rPr lang="fr-FR" sz="2800" dirty="0" err="1" smtClean="0">
                <a:solidFill>
                  <a:schemeClr val="tx1"/>
                </a:solidFill>
              </a:rPr>
              <a:t>technology</a:t>
            </a:r>
            <a:r>
              <a:rPr lang="fr-FR" sz="2800" dirty="0" smtClean="0">
                <a:solidFill>
                  <a:schemeClr val="tx1"/>
                </a:solidFill>
              </a:rPr>
              <a:t> =&gt; a quantum </a:t>
            </a:r>
            <a:r>
              <a:rPr lang="fr-FR" sz="2800" dirty="0" err="1" smtClean="0">
                <a:solidFill>
                  <a:schemeClr val="tx1"/>
                </a:solidFill>
              </a:rPr>
              <a:t>leap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is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being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taken</a:t>
            </a:r>
            <a:r>
              <a:rPr lang="fr-FR" sz="2800" dirty="0" smtClean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buFont typeface="Arial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 </a:t>
            </a:r>
            <a:r>
              <a:rPr lang="fr-FR" sz="2800" dirty="0" err="1" smtClean="0">
                <a:solidFill>
                  <a:schemeClr val="tx1"/>
                </a:solidFill>
              </a:rPr>
              <a:t>multidisciplinary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domain</a:t>
            </a:r>
            <a:r>
              <a:rPr lang="fr-FR" sz="2800" dirty="0" smtClean="0">
                <a:solidFill>
                  <a:schemeClr val="tx1"/>
                </a:solidFill>
              </a:rPr>
              <a:t>: </a:t>
            </a:r>
            <a:r>
              <a:rPr lang="fr-FR" sz="2800" dirty="0" err="1" smtClean="0">
                <a:solidFill>
                  <a:schemeClr val="tx1"/>
                </a:solidFill>
              </a:rPr>
              <a:t>brings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astrophysics</a:t>
            </a:r>
            <a:r>
              <a:rPr lang="fr-FR" sz="2800" dirty="0" smtClean="0">
                <a:solidFill>
                  <a:schemeClr val="tx1"/>
                </a:solidFill>
              </a:rPr>
              <a:t>, </a:t>
            </a:r>
            <a:r>
              <a:rPr lang="fr-FR" sz="2800" dirty="0" err="1" smtClean="0">
                <a:solidFill>
                  <a:schemeClr val="tx1"/>
                </a:solidFill>
              </a:rPr>
              <a:t>physics</a:t>
            </a:r>
            <a:r>
              <a:rPr lang="fr-FR" sz="2800" dirty="0" smtClean="0">
                <a:solidFill>
                  <a:schemeClr val="tx1"/>
                </a:solidFill>
              </a:rPr>
              <a:t>, engineering science and signal </a:t>
            </a:r>
            <a:r>
              <a:rPr lang="fr-FR" sz="2800" dirty="0" err="1" smtClean="0">
                <a:solidFill>
                  <a:schemeClr val="tx1"/>
                </a:solidFill>
              </a:rPr>
              <a:t>processing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…. To a </a:t>
            </a:r>
            <a:r>
              <a:rPr lang="fr-FR" sz="2800" dirty="0" err="1" smtClean="0">
                <a:solidFill>
                  <a:schemeClr val="tx1"/>
                </a:solidFill>
              </a:rPr>
              <a:t>same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paradigm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fr-FR" sz="2800" dirty="0" err="1">
                <a:solidFill>
                  <a:schemeClr val="tx1"/>
                </a:solidFill>
              </a:rPr>
              <a:t>I</a:t>
            </a:r>
            <a:r>
              <a:rPr lang="fr-FR" sz="2800" dirty="0" err="1" smtClean="0">
                <a:solidFill>
                  <a:schemeClr val="tx1"/>
                </a:solidFill>
              </a:rPr>
              <a:t>nteresting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educational</a:t>
            </a:r>
            <a:r>
              <a:rPr lang="fr-FR" sz="2800" dirty="0" smtClean="0">
                <a:solidFill>
                  <a:schemeClr val="tx1"/>
                </a:solidFill>
              </a:rPr>
              <a:t> aspects (</a:t>
            </a:r>
            <a:r>
              <a:rPr lang="fr-FR" sz="2800" dirty="0" err="1" smtClean="0">
                <a:solidFill>
                  <a:srgbClr val="FF0000"/>
                </a:solidFill>
              </a:rPr>
              <a:t>i</a:t>
            </a:r>
            <a:r>
              <a:rPr lang="fr-FR" sz="2800" dirty="0" err="1" smtClean="0">
                <a:solidFill>
                  <a:schemeClr val="tx1"/>
                </a:solidFill>
              </a:rPr>
              <a:t>MOOCs</a:t>
            </a:r>
            <a:r>
              <a:rPr lang="fr-FR" sz="2800" dirty="0" smtClean="0">
                <a:solidFill>
                  <a:schemeClr val="tx1"/>
                </a:solidFill>
              </a:rPr>
              <a:t>, i.e. </a:t>
            </a:r>
            <a:r>
              <a:rPr lang="fr-FR" sz="2800" dirty="0" err="1" smtClean="0">
                <a:solidFill>
                  <a:schemeClr val="tx1"/>
                </a:solidFill>
              </a:rPr>
              <a:t>under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development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at</a:t>
            </a:r>
            <a:r>
              <a:rPr lang="fr-FR" sz="2800" dirty="0" smtClean="0">
                <a:solidFill>
                  <a:schemeClr val="tx1"/>
                </a:solidFill>
              </a:rPr>
              <a:t> OCA: </a:t>
            </a:r>
            <a:r>
              <a:rPr lang="fr-FR" sz="2800" dirty="0" err="1" smtClean="0">
                <a:solidFill>
                  <a:schemeClr val="tx1"/>
                </a:solidFill>
              </a:rPr>
              <a:t>start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2014-2015) </a:t>
            </a:r>
            <a:r>
              <a:rPr lang="fr-FR" sz="2800" dirty="0" err="1" smtClean="0">
                <a:solidFill>
                  <a:schemeClr val="tx1"/>
                </a:solidFill>
              </a:rPr>
              <a:t>with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“</a:t>
            </a:r>
            <a:r>
              <a:rPr lang="fr-FR" sz="2800" dirty="0" smtClean="0">
                <a:solidFill>
                  <a:schemeClr val="tx1"/>
                </a:solidFill>
              </a:rPr>
              <a:t>hands in the </a:t>
            </a:r>
            <a:r>
              <a:rPr lang="fr-FR" sz="2800" dirty="0" err="1" smtClean="0">
                <a:solidFill>
                  <a:schemeClr val="tx1"/>
                </a:solidFill>
              </a:rPr>
              <a:t>mud</a:t>
            </a:r>
            <a:r>
              <a:rPr lang="fr-FR" sz="2800" dirty="0" smtClean="0">
                <a:solidFill>
                  <a:schemeClr val="tx1"/>
                </a:solidFill>
              </a:rPr>
              <a:t>“.</a:t>
            </a:r>
          </a:p>
          <a:p>
            <a:pPr marL="457200" indent="-457200" algn="l">
              <a:buFont typeface="Arial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J.P. Berger ESO Workshop (</a:t>
            </a:r>
            <a:r>
              <a:rPr lang="fr-FR" sz="2800" dirty="0" err="1" smtClean="0">
                <a:solidFill>
                  <a:schemeClr val="tx1"/>
                </a:solidFill>
              </a:rPr>
              <a:t>see</a:t>
            </a:r>
            <a:r>
              <a:rPr lang="fr-FR" sz="2800" dirty="0" smtClean="0">
                <a:solidFill>
                  <a:schemeClr val="tx1"/>
                </a:solidFill>
              </a:rPr>
              <a:t> OLBIN forum)</a:t>
            </a:r>
          </a:p>
          <a:p>
            <a:pPr marL="457200" indent="-457200" algn="l">
              <a:buFont typeface="Arial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05850"/>
            <a:ext cx="7772400" cy="110734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As for the </a:t>
            </a:r>
            <a:r>
              <a:rPr lang="fr-FR" dirty="0" err="1" smtClean="0"/>
              <a:t>present</a:t>
            </a:r>
            <a:r>
              <a:rPr lang="fr-FR" dirty="0" smtClean="0"/>
              <a:t> and …</a:t>
            </a:r>
            <a:br>
              <a:rPr lang="fr-FR" dirty="0" smtClean="0"/>
            </a:br>
            <a:r>
              <a:rPr lang="fr-FR" dirty="0" err="1" smtClean="0"/>
              <a:t>ending</a:t>
            </a:r>
            <a:r>
              <a:rPr lang="fr-FR" dirty="0" smtClean="0"/>
              <a:t> workshop!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735184"/>
            <a:ext cx="7772400" cy="482989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fr-FR" sz="2800" dirty="0" err="1" smtClean="0">
                <a:solidFill>
                  <a:schemeClr val="tx1"/>
                </a:solidFill>
              </a:rPr>
              <a:t>Many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thanks</a:t>
            </a:r>
            <a:r>
              <a:rPr lang="fr-FR" sz="2800" dirty="0" smtClean="0">
                <a:solidFill>
                  <a:schemeClr val="tx1"/>
                </a:solidFill>
              </a:rPr>
              <a:t> to the </a:t>
            </a:r>
            <a:r>
              <a:rPr lang="fr-FR" sz="2800" dirty="0" err="1" smtClean="0">
                <a:solidFill>
                  <a:schemeClr val="tx1"/>
                </a:solidFill>
              </a:rPr>
              <a:t>Doeblin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interdisciplinary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federation</a:t>
            </a:r>
            <a:r>
              <a:rPr lang="fr-FR" sz="2800" dirty="0" smtClean="0">
                <a:solidFill>
                  <a:schemeClr val="tx1"/>
                </a:solidFill>
              </a:rPr>
              <a:t> (P. </a:t>
            </a:r>
            <a:r>
              <a:rPr lang="fr-FR" sz="2800" dirty="0" err="1" smtClean="0">
                <a:solidFill>
                  <a:schemeClr val="tx1"/>
                </a:solidFill>
              </a:rPr>
              <a:t>Chossat</a:t>
            </a:r>
            <a:r>
              <a:rPr lang="fr-FR" sz="2800" dirty="0" smtClean="0">
                <a:solidFill>
                  <a:schemeClr val="tx1"/>
                </a:solidFill>
              </a:rPr>
              <a:t>, CNRS, UNS and OCA) for </a:t>
            </a:r>
            <a:r>
              <a:rPr lang="fr-FR" sz="2800" dirty="0" err="1" smtClean="0">
                <a:solidFill>
                  <a:schemeClr val="tx1"/>
                </a:solidFill>
              </a:rPr>
              <a:t>its</a:t>
            </a:r>
            <a:r>
              <a:rPr lang="fr-FR" sz="2800" dirty="0" smtClean="0">
                <a:solidFill>
                  <a:schemeClr val="tx1"/>
                </a:solidFill>
              </a:rPr>
              <a:t> support to the meeting.</a:t>
            </a:r>
          </a:p>
          <a:p>
            <a:pPr marL="457200" indent="-457200" algn="l">
              <a:buFont typeface="Arial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To the speakers and participants</a:t>
            </a:r>
          </a:p>
          <a:p>
            <a:pPr marL="457200" indent="-457200" algn="l">
              <a:buFont typeface="Arial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And </a:t>
            </a:r>
            <a:r>
              <a:rPr lang="fr-FR" sz="2800" dirty="0" err="1" smtClean="0">
                <a:solidFill>
                  <a:schemeClr val="tx1"/>
                </a:solidFill>
              </a:rPr>
              <a:t>mostly</a:t>
            </a:r>
            <a:r>
              <a:rPr lang="fr-FR" sz="2800" dirty="0" smtClean="0">
                <a:solidFill>
                  <a:schemeClr val="tx1"/>
                </a:solidFill>
              </a:rPr>
              <a:t> to </a:t>
            </a:r>
            <a:r>
              <a:rPr lang="fr-FR" sz="2800" b="1" u="sng" dirty="0" smtClean="0">
                <a:solidFill>
                  <a:schemeClr val="tx1"/>
                </a:solidFill>
              </a:rPr>
              <a:t>Paul Nuñez </a:t>
            </a:r>
            <a:r>
              <a:rPr lang="fr-FR" sz="2800" dirty="0" smtClean="0">
                <a:solidFill>
                  <a:schemeClr val="tx1"/>
                </a:solidFill>
              </a:rPr>
              <a:t>and </a:t>
            </a:r>
            <a:r>
              <a:rPr lang="fr-FR" sz="2800" dirty="0" err="1" smtClean="0">
                <a:solidFill>
                  <a:schemeClr val="tx1"/>
                </a:solidFill>
              </a:rPr>
              <a:t>his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colleagues</a:t>
            </a:r>
            <a:r>
              <a:rPr lang="fr-FR" sz="2800" dirty="0" smtClean="0">
                <a:solidFill>
                  <a:schemeClr val="tx1"/>
                </a:solidFill>
              </a:rPr>
              <a:t> for the </a:t>
            </a:r>
            <a:r>
              <a:rPr lang="fr-FR" sz="2800" dirty="0" err="1" smtClean="0">
                <a:solidFill>
                  <a:schemeClr val="tx1"/>
                </a:solidFill>
              </a:rPr>
              <a:t>organization</a:t>
            </a: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fr-FR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Hope to </a:t>
            </a:r>
            <a:r>
              <a:rPr lang="fr-FR" sz="2800" dirty="0" err="1" smtClean="0">
                <a:solidFill>
                  <a:schemeClr val="tx1"/>
                </a:solidFill>
              </a:rPr>
              <a:t>see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you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</a:rPr>
              <a:t>at</a:t>
            </a:r>
            <a:r>
              <a:rPr lang="fr-FR" sz="2800" dirty="0" smtClean="0">
                <a:solidFill>
                  <a:schemeClr val="tx1"/>
                </a:solidFill>
              </a:rPr>
              <a:t> 100µarcs </a:t>
            </a:r>
            <a:r>
              <a:rPr lang="fr-FR" sz="2800" dirty="0" err="1" smtClean="0">
                <a:solidFill>
                  <a:schemeClr val="tx1"/>
                </a:solidFill>
              </a:rPr>
              <a:t>resolutions</a:t>
            </a:r>
            <a:r>
              <a:rPr lang="fr-FR" sz="2800" dirty="0" smtClean="0">
                <a:solidFill>
                  <a:schemeClr val="tx1"/>
                </a:solidFill>
              </a:rPr>
              <a:t>!</a:t>
            </a:r>
          </a:p>
          <a:p>
            <a:pPr marL="457200" indent="-457200" algn="l">
              <a:buFont typeface="Arial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endParaRPr lang="fr-FR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204</Words>
  <Application>Microsoft Office PowerPoint</Application>
  <PresentationFormat>Affichage à l'écran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Concluding remarks</vt:lpstr>
      <vt:lpstr>Science is adventure!</vt:lpstr>
      <vt:lpstr>… of one man (or a woman) …</vt:lpstr>
      <vt:lpstr>… pushing a team’s achievements …</vt:lpstr>
      <vt:lpstr>… with proper technology …</vt:lpstr>
      <vt:lpstr>… and control + signal processing …</vt:lpstr>
      <vt:lpstr>… and most of all rewarding: 1st  “systematic“ study of stellar fundamental parameters</vt:lpstr>
      <vt:lpstr>Modern HBT can be Nice!</vt:lpstr>
      <vt:lpstr>As for the present and … ending workshop!</vt:lpstr>
    </vt:vector>
  </TitlesOfParts>
  <Company>OCA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Concluding remarks</dc:title>
  <dc:creator>Farrokh Vakili</dc:creator>
  <cp:lastModifiedBy>ocanice</cp:lastModifiedBy>
  <cp:revision>20</cp:revision>
  <dcterms:created xsi:type="dcterms:W3CDTF">2014-05-13T12:11:15Z</dcterms:created>
  <dcterms:modified xsi:type="dcterms:W3CDTF">2014-05-13T14:50:40Z</dcterms:modified>
</cp:coreProperties>
</file>