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C4B2F-A997-47D8-A6B0-C754A862A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B152C0-868E-4670-86BF-1F7410F80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3F93AE-453A-4F89-AF33-F7E72CE0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14D61B-169B-4630-AD53-8CC402E2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378FAF-6012-4AC6-838E-6A0F2940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05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370F7-F2ED-45A8-921F-99FFBBD09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E1F1FE-9F35-4FCC-9586-329368AEBB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F9F78-654A-4739-9D9D-E91A7EE0D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3DB83E-6145-4F07-9CDA-DD33A30E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4A3A80-A9BE-41AA-AC9E-7B176CFC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10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EFA2D27-73EA-45AC-97C0-941D939DF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F93882-7155-43B3-B883-B09D30A04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E5F624-AC3D-4215-9822-70622CF7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2E3F67-4D6A-4D8B-8D38-9F7E8A781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8128E4-0D53-4718-BF59-870E26C2B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2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17E53C-3E7F-43FF-B7C7-8F2BBF43E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18CD62-6046-4E3F-939B-DAABE12D1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59B0DC-40BC-42BB-A16E-FC839C338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2AB156-BD75-4806-A0A9-C4F357AF1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6B18FD-5C7C-4AD8-B58F-22F2E8D2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67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86BCC7-2A43-4FC8-89CB-D2DD424F5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F3F4B5-068D-4756-9DF2-43A38F7FC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5323-E6B0-47B0-B2D3-612F0683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B10A3-38C1-4178-9932-899FF50A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2AACF0-A244-4366-B129-C82C814C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96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F01DB0-2BD4-4763-A244-ED7E663D3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FE4C4A-4358-4977-BDC0-98D493B9D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6E4406-EDB0-4C34-93D8-480891674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FE7E9E-D40A-4518-813B-F89DE082C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8DADA6-A22F-4A26-BF05-7D257473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79AB2A-7F44-4DBF-8F85-E64A547D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0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C427BE-F7F2-442F-B789-97B59ABD1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D33FDE-69C4-498C-8628-D2DB987F4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B9208BA-A00A-4FBE-8F7B-F49D48911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8AE62D-F1AB-4737-A5A7-B45235117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F23CB7-7E92-44CB-AB88-CCC4C4389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CE79C6-BD67-40BD-BCA8-D6213A43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24FF01E-DC43-4378-B52A-CB7D3082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2C928A-A8D6-4D27-AB2E-7F354FFE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6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D4EDC-66B3-41F7-BE77-860394A15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FC33A6-13F7-4A68-B49A-FBD84F180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9B9512-00FF-4197-B9FE-D2169E958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28B66E-9CB0-4D61-A046-EE2CD06A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9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2DA7E17-5640-4E98-A744-84A52FC85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F12A907-CCA2-4919-85F1-5612D5B5B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75B885-E981-47F4-96ED-AB98A293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42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37A6C-DF1F-46D9-9107-E29237DE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5F3FAF-15E0-401D-B031-92CE04201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71899C-413F-4982-8E7C-44928A40F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896451-83C7-48C2-A081-3F1A43EB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ABEE11-CB3D-4F91-AC90-62C0F8B2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CEB2C5-D2C3-48C6-B3B3-98E3D426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39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D3C55A-4C8E-4F07-916F-0482B4961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AC77CE-32DC-4983-B706-1F41575AAF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D5EB367-0238-49B3-9105-B3EC20B23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6F9E52-122A-497A-A7D9-11A118DAE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998507-CD27-41CB-A720-F135549F9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B2EFE3-FE57-4B71-9C89-A556F188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21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EE5CDF-B048-4823-92FD-77805CC7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9CE7CA-E7CA-444F-9E1F-E33E9E32A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4955DA-B13B-4184-93D5-6EFDF98A9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7649-40AB-47DD-B695-3CE5D95B5C88}" type="datetimeFigureOut">
              <a:rPr lang="fr-FR" smtClean="0"/>
              <a:t>20/07/2020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5AAE5E-1E0E-4F1E-85D7-EE390385E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FC1227-14BE-4FFB-91D1-8D5E4125A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7D5A4-7F38-451A-8DA2-27D40E0194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71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3313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SOFTWARES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Philippe Berio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10063734" y="138280"/>
            <a:ext cx="1186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Pipeline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860AE82-FDE6-4A7B-8EAE-1569B7FF4A67}"/>
              </a:ext>
            </a:extLst>
          </p:cNvPr>
          <p:cNvSpPr txBox="1"/>
          <p:nvPr/>
        </p:nvSpPr>
        <p:spPr>
          <a:xfrm>
            <a:off x="2181136" y="1129172"/>
            <a:ext cx="8415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Goal: </a:t>
            </a:r>
            <a:r>
              <a:rPr lang="fr-FR" sz="2400" b="1" dirty="0" err="1"/>
              <a:t>Develop</a:t>
            </a:r>
            <a:r>
              <a:rPr lang="fr-FR" sz="2400" b="1" dirty="0"/>
              <a:t> an </a:t>
            </a:r>
            <a:r>
              <a:rPr lang="fr-FR" sz="2400" b="1" dirty="0" err="1"/>
              <a:t>automatic</a:t>
            </a:r>
            <a:r>
              <a:rPr lang="fr-FR" sz="2400" b="1" dirty="0"/>
              <a:t> Pipeline </a:t>
            </a:r>
            <a:r>
              <a:rPr lang="fr-FR" sz="2400" b="1" dirty="0" err="1"/>
              <a:t>which</a:t>
            </a:r>
            <a:r>
              <a:rPr lang="fr-FR" sz="2400" b="1" dirty="0"/>
              <a:t> </a:t>
            </a:r>
            <a:r>
              <a:rPr lang="fr-FR" sz="2400" b="1" dirty="0" err="1"/>
              <a:t>could</a:t>
            </a:r>
            <a:r>
              <a:rPr lang="fr-FR" sz="2400" b="1" dirty="0"/>
              <a:t> </a:t>
            </a:r>
            <a:r>
              <a:rPr lang="fr-FR" sz="2400" b="1" dirty="0" err="1"/>
              <a:t>be</a:t>
            </a:r>
            <a:r>
              <a:rPr lang="fr-FR" sz="2400" b="1" dirty="0"/>
              <a:t> run at the end of observation </a:t>
            </a:r>
            <a:r>
              <a:rPr lang="fr-FR" sz="2400" b="1" dirty="0" err="1"/>
              <a:t>nights</a:t>
            </a:r>
            <a:r>
              <a:rPr lang="fr-FR" sz="2400" dirty="0"/>
              <a:t>	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EC8481-1F68-426E-85F1-4406B12BCFA4}"/>
              </a:ext>
            </a:extLst>
          </p:cNvPr>
          <p:cNvSpPr txBox="1"/>
          <p:nvPr/>
        </p:nvSpPr>
        <p:spPr>
          <a:xfrm>
            <a:off x="2290194" y="2690336"/>
            <a:ext cx="908306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Based</a:t>
            </a:r>
            <a:r>
              <a:rPr lang="fr-FR" dirty="0"/>
              <a:t> on the ESO pipeline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Oragnization</a:t>
            </a:r>
            <a:r>
              <a:rPr lang="fr-FR" dirty="0"/>
              <a:t>/Association/Classification of </a:t>
            </a:r>
            <a:r>
              <a:rPr lang="fr-FR" dirty="0" err="1"/>
              <a:t>raw</a:t>
            </a:r>
            <a:r>
              <a:rPr lang="fr-FR" dirty="0"/>
              <a:t> data/calibration </a:t>
            </a:r>
            <a:r>
              <a:rPr lang="fr-FR" dirty="0" err="1"/>
              <a:t>maps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Header Keywords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DPR CATG/DPR TYPE/DPR TECH for </a:t>
            </a:r>
            <a:r>
              <a:rPr lang="fr-FR" dirty="0" err="1"/>
              <a:t>raw</a:t>
            </a:r>
            <a:r>
              <a:rPr lang="fr-FR" dirty="0"/>
              <a:t> data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PRO CATG for </a:t>
            </a:r>
            <a:r>
              <a:rPr lang="fr-FR" dirty="0" err="1"/>
              <a:t>products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Processing</a:t>
            </a:r>
            <a:r>
              <a:rPr lang="fr-FR" dirty="0"/>
              <a:t> modules: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method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the FRIEND pipeline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High </a:t>
            </a:r>
            <a:r>
              <a:rPr lang="fr-FR" dirty="0" err="1"/>
              <a:t>Level</a:t>
            </a:r>
            <a:r>
              <a:rPr lang="fr-FR" dirty="0"/>
              <a:t> Scripts: </a:t>
            </a:r>
            <a:r>
              <a:rPr lang="fr-FR" dirty="0" err="1"/>
              <a:t>based</a:t>
            </a:r>
            <a:r>
              <a:rPr lang="fr-FR" dirty="0"/>
              <a:t> on the MATISSE pipeline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Developped</a:t>
            </a:r>
            <a:r>
              <a:rPr lang="fr-FR" dirty="0"/>
              <a:t> in Python (</a:t>
            </a:r>
            <a:r>
              <a:rPr lang="fr-FR" dirty="0" err="1"/>
              <a:t>some</a:t>
            </a:r>
            <a:r>
              <a:rPr lang="fr-FR" dirty="0"/>
              <a:t> parts in C if </a:t>
            </a:r>
            <a:r>
              <a:rPr lang="fr-FR" dirty="0" err="1"/>
              <a:t>necessary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1446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3313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SOFTWARES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Philippe Berio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10063734" y="138280"/>
            <a:ext cx="1186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Pipeline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860AE82-FDE6-4A7B-8EAE-1569B7FF4A67}"/>
              </a:ext>
            </a:extLst>
          </p:cNvPr>
          <p:cNvSpPr txBox="1"/>
          <p:nvPr/>
        </p:nvSpPr>
        <p:spPr>
          <a:xfrm>
            <a:off x="4729023" y="910152"/>
            <a:ext cx="3256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Data Reduction Cascade</a:t>
            </a:r>
            <a:endParaRPr lang="fr-FR" sz="2400" dirty="0"/>
          </a:p>
        </p:txBody>
      </p:sp>
      <p:pic>
        <p:nvPicPr>
          <p:cNvPr id="15" name="Image 1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0D067998-516B-461D-8AB7-B2D4352E3EB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7" y="2384731"/>
            <a:ext cx="5760720" cy="327977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29173AB-7DFE-4BE7-9243-9C1E73BFB0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4184" y="4538444"/>
            <a:ext cx="4870614" cy="187507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C27DF64-B7C8-45ED-BEFF-0CD365547643}"/>
              </a:ext>
            </a:extLst>
          </p:cNvPr>
          <p:cNvSpPr txBox="1"/>
          <p:nvPr/>
        </p:nvSpPr>
        <p:spPr>
          <a:xfrm>
            <a:off x="7659149" y="2791598"/>
            <a:ext cx="19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Processing</a:t>
            </a:r>
            <a:r>
              <a:rPr lang="fr-FR" dirty="0">
                <a:solidFill>
                  <a:srgbClr val="FF0000"/>
                </a:solidFill>
              </a:rPr>
              <a:t> Module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78EF3555-3E7A-412C-83DD-AED842677490}"/>
              </a:ext>
            </a:extLst>
          </p:cNvPr>
          <p:cNvCxnSpPr>
            <a:stCxn id="4" idx="1"/>
          </p:cNvCxnSpPr>
          <p:nvPr/>
        </p:nvCxnSpPr>
        <p:spPr>
          <a:xfrm flipH="1">
            <a:off x="6509997" y="2976264"/>
            <a:ext cx="114915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AEF69FB8-1D1E-4A16-ACA5-54FB2CF3E9FF}"/>
              </a:ext>
            </a:extLst>
          </p:cNvPr>
          <p:cNvSpPr txBox="1"/>
          <p:nvPr/>
        </p:nvSpPr>
        <p:spPr>
          <a:xfrm>
            <a:off x="2053253" y="2013820"/>
            <a:ext cx="1203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Calibration</a:t>
            </a:r>
          </a:p>
        </p:txBody>
      </p:sp>
      <p:sp>
        <p:nvSpPr>
          <p:cNvPr id="18" name="Accolade fermante 17">
            <a:extLst>
              <a:ext uri="{FF2B5EF4-FFF2-40B4-BE49-F238E27FC236}">
                <a16:creationId xmlns:a16="http://schemas.microsoft.com/office/drawing/2014/main" id="{163AF2DF-9F09-4123-A4AE-89F90C74ADF7}"/>
              </a:ext>
            </a:extLst>
          </p:cNvPr>
          <p:cNvSpPr/>
          <p:nvPr/>
        </p:nvSpPr>
        <p:spPr>
          <a:xfrm rot="16200000">
            <a:off x="2550770" y="1260771"/>
            <a:ext cx="208695" cy="244119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ccolade fermante 18">
            <a:extLst>
              <a:ext uri="{FF2B5EF4-FFF2-40B4-BE49-F238E27FC236}">
                <a16:creationId xmlns:a16="http://schemas.microsoft.com/office/drawing/2014/main" id="{71FFDDBD-BE5F-407A-83E7-98D3C4870FC7}"/>
              </a:ext>
            </a:extLst>
          </p:cNvPr>
          <p:cNvSpPr/>
          <p:nvPr/>
        </p:nvSpPr>
        <p:spPr>
          <a:xfrm rot="16200000">
            <a:off x="5062523" y="985697"/>
            <a:ext cx="208695" cy="245108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CE2E9BE-9167-4B99-8E5D-82FAA7EC8061}"/>
              </a:ext>
            </a:extLst>
          </p:cNvPr>
          <p:cNvSpPr txBox="1"/>
          <p:nvPr/>
        </p:nvSpPr>
        <p:spPr>
          <a:xfrm>
            <a:off x="4319295" y="1724209"/>
            <a:ext cx="1776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Target/</a:t>
            </a:r>
            <a:r>
              <a:rPr lang="fr-FR" dirty="0" err="1">
                <a:solidFill>
                  <a:srgbClr val="FF0000"/>
                </a:solidFill>
              </a:rPr>
              <a:t>Calibrator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8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5C7577-8678-44A8-9856-2463641B5B60}"/>
              </a:ext>
            </a:extLst>
          </p:cNvPr>
          <p:cNvSpPr/>
          <p:nvPr/>
        </p:nvSpPr>
        <p:spPr>
          <a:xfrm>
            <a:off x="0" y="0"/>
            <a:ext cx="12192000" cy="7382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5A6887-88CE-478E-83E0-F1C55EA2A3D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4" b="15315"/>
          <a:stretch/>
        </p:blipFill>
        <p:spPr bwMode="auto">
          <a:xfrm>
            <a:off x="0" y="-1"/>
            <a:ext cx="1222127" cy="6711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7" descr="Résultat de recherche d'images pour &quot;logo chara array&quot;">
            <a:extLst>
              <a:ext uri="{FF2B5EF4-FFF2-40B4-BE49-F238E27FC236}">
                <a16:creationId xmlns:a16="http://schemas.microsoft.com/office/drawing/2014/main" id="{827561C9-B209-4AC0-8154-2139511B137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161" y="33554"/>
            <a:ext cx="651061" cy="67112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E8BA4CF-BD15-4794-AE99-CCE8DCA1014F}"/>
              </a:ext>
            </a:extLst>
          </p:cNvPr>
          <p:cNvSpPr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highlight>
                <a:srgbClr val="C0C0C0"/>
              </a:highligh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8BC6520-CE95-4E6B-95B2-9115C777F98F}"/>
              </a:ext>
            </a:extLst>
          </p:cNvPr>
          <p:cNvSpPr txBox="1"/>
          <p:nvPr/>
        </p:nvSpPr>
        <p:spPr>
          <a:xfrm>
            <a:off x="8951561" y="6543412"/>
            <a:ext cx="3240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SPICA-VIS Design </a:t>
            </a:r>
            <a:r>
              <a:rPr lang="fr-FR" sz="1400" dirty="0" err="1"/>
              <a:t>Review</a:t>
            </a:r>
            <a:r>
              <a:rPr lang="fr-FR" sz="1400" dirty="0"/>
              <a:t>, July 23-24, 2020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5E98F0-94BC-4872-9107-9F04B82C23E2}"/>
              </a:ext>
            </a:extLst>
          </p:cNvPr>
          <p:cNvSpPr txBox="1"/>
          <p:nvPr/>
        </p:nvSpPr>
        <p:spPr>
          <a:xfrm>
            <a:off x="1325459" y="76726"/>
            <a:ext cx="3313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SOFTWARES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32F0C6E-6C06-41BF-8549-56CF8561D87B}"/>
              </a:ext>
            </a:extLst>
          </p:cNvPr>
          <p:cNvSpPr txBox="1"/>
          <p:nvPr/>
        </p:nvSpPr>
        <p:spPr>
          <a:xfrm>
            <a:off x="1" y="6551802"/>
            <a:ext cx="1202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Philippe Berio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535BD7A-CED3-41F0-8E50-AB51AE35AB25}"/>
              </a:ext>
            </a:extLst>
          </p:cNvPr>
          <p:cNvSpPr txBox="1"/>
          <p:nvPr/>
        </p:nvSpPr>
        <p:spPr>
          <a:xfrm>
            <a:off x="10063734" y="138280"/>
            <a:ext cx="1186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Pipeline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860AE82-FDE6-4A7B-8EAE-1569B7FF4A67}"/>
              </a:ext>
            </a:extLst>
          </p:cNvPr>
          <p:cNvSpPr txBox="1"/>
          <p:nvPr/>
        </p:nvSpPr>
        <p:spPr>
          <a:xfrm>
            <a:off x="1312874" y="1614507"/>
            <a:ext cx="2413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High </a:t>
            </a:r>
            <a:r>
              <a:rPr lang="fr-FR" sz="2400" b="1" dirty="0" err="1"/>
              <a:t>Level</a:t>
            </a:r>
            <a:r>
              <a:rPr lang="fr-FR" sz="2400" b="1" dirty="0"/>
              <a:t> Scripts</a:t>
            </a:r>
            <a:endParaRPr lang="fr-FR" sz="24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3EC8481-1F68-426E-85F1-4406B12BCFA4}"/>
              </a:ext>
            </a:extLst>
          </p:cNvPr>
          <p:cNvSpPr txBox="1"/>
          <p:nvPr/>
        </p:nvSpPr>
        <p:spPr>
          <a:xfrm>
            <a:off x="2298583" y="2152902"/>
            <a:ext cx="818974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Automatic</a:t>
            </a:r>
            <a:r>
              <a:rPr lang="fr-FR" dirty="0"/>
              <a:t> Pipeline: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Groups the </a:t>
            </a:r>
            <a:r>
              <a:rPr lang="fr-FR" dirty="0" err="1"/>
              <a:t>raw</a:t>
            </a:r>
            <a:r>
              <a:rPr lang="fr-FR" dirty="0"/>
              <a:t> data </a:t>
            </a:r>
            <a:r>
              <a:rPr lang="fr-FR" dirty="0" err="1"/>
              <a:t>following</a:t>
            </a:r>
            <a:r>
              <a:rPr lang="fr-FR" dirty="0"/>
              <a:t> the match </a:t>
            </a:r>
            <a:r>
              <a:rPr lang="fr-FR" dirty="0" err="1"/>
              <a:t>rules</a:t>
            </a:r>
            <a:endParaRPr lang="fr-FR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Associates the </a:t>
            </a:r>
            <a:r>
              <a:rPr lang="fr-FR" dirty="0" err="1"/>
              <a:t>corresponding</a:t>
            </a:r>
            <a:r>
              <a:rPr lang="fr-FR" dirty="0"/>
              <a:t> calibration </a:t>
            </a:r>
            <a:r>
              <a:rPr lang="fr-FR" dirty="0" err="1"/>
              <a:t>maps</a:t>
            </a:r>
            <a:endParaRPr lang="fr-FR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err="1"/>
              <a:t>Applies</a:t>
            </a:r>
            <a:r>
              <a:rPr lang="fr-FR" dirty="0"/>
              <a:t> the </a:t>
            </a:r>
            <a:r>
              <a:rPr lang="fr-FR" dirty="0" err="1"/>
              <a:t>processing</a:t>
            </a:r>
            <a:r>
              <a:rPr lang="fr-FR" dirty="0"/>
              <a:t> modules to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raw</a:t>
            </a:r>
            <a:r>
              <a:rPr lang="fr-FR" dirty="0"/>
              <a:t> data group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err="1"/>
              <a:t>Provides</a:t>
            </a:r>
            <a:r>
              <a:rPr lang="fr-FR" dirty="0"/>
              <a:t> </a:t>
            </a:r>
            <a:r>
              <a:rPr lang="fr-FR" dirty="0" err="1"/>
              <a:t>raw</a:t>
            </a:r>
            <a:r>
              <a:rPr lang="fr-FR" dirty="0"/>
              <a:t> OIFITS files</a:t>
            </a:r>
          </a:p>
          <a:p>
            <a:pPr lvl="1"/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Calibration Pipeline: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/>
              <a:t>Selects the </a:t>
            </a:r>
            <a:r>
              <a:rPr lang="fr-FR" dirty="0" err="1"/>
              <a:t>calibrators</a:t>
            </a:r>
            <a:r>
              <a:rPr lang="fr-FR" dirty="0"/>
              <a:t> </a:t>
            </a:r>
            <a:r>
              <a:rPr lang="fr-FR" dirty="0" err="1"/>
              <a:t>corresponding</a:t>
            </a:r>
            <a:r>
              <a:rPr lang="fr-FR" dirty="0"/>
              <a:t> to </a:t>
            </a:r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target</a:t>
            </a:r>
            <a:r>
              <a:rPr lang="fr-FR" dirty="0"/>
              <a:t> </a:t>
            </a:r>
            <a:r>
              <a:rPr lang="fr-FR" dirty="0" err="1"/>
              <a:t>following</a:t>
            </a:r>
            <a:r>
              <a:rPr lang="fr-FR" dirty="0"/>
              <a:t> the match </a:t>
            </a:r>
            <a:r>
              <a:rPr lang="fr-FR" dirty="0" err="1"/>
              <a:t>rules</a:t>
            </a:r>
            <a:endParaRPr lang="fr-FR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err="1"/>
              <a:t>Calibrates</a:t>
            </a:r>
            <a:r>
              <a:rPr lang="fr-FR" dirty="0"/>
              <a:t> the </a:t>
            </a:r>
            <a:r>
              <a:rPr lang="fr-FR" dirty="0" err="1"/>
              <a:t>raw</a:t>
            </a:r>
            <a:r>
              <a:rPr lang="fr-FR" dirty="0"/>
              <a:t> OIFITS files (</a:t>
            </a:r>
            <a:r>
              <a:rPr lang="fr-FR" dirty="0" err="1"/>
              <a:t>spica_cal_oifits</a:t>
            </a:r>
            <a:r>
              <a:rPr lang="fr-FR" dirty="0"/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dirty="0" err="1"/>
              <a:t>Feeds</a:t>
            </a:r>
            <a:r>
              <a:rPr lang="fr-FR" dirty="0"/>
              <a:t> the </a:t>
            </a:r>
            <a:r>
              <a:rPr lang="fr-FR" dirty="0" err="1"/>
              <a:t>database</a:t>
            </a:r>
            <a:r>
              <a:rPr lang="fr-FR" dirty="0"/>
              <a:t>: L0 and L1 of OIDB, SPICA Survey Management </a:t>
            </a:r>
            <a:r>
              <a:rPr lang="fr-FR" dirty="0" err="1"/>
              <a:t>Database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15504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197</Words>
  <Application>Microsoft Office PowerPoint</Application>
  <PresentationFormat>Grand écran</PresentationFormat>
  <Paragraphs>35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Berio</dc:creator>
  <cp:lastModifiedBy>Philippe Berio</cp:lastModifiedBy>
  <cp:revision>22</cp:revision>
  <dcterms:created xsi:type="dcterms:W3CDTF">2020-06-17T07:15:18Z</dcterms:created>
  <dcterms:modified xsi:type="dcterms:W3CDTF">2020-07-20T07:59:28Z</dcterms:modified>
</cp:coreProperties>
</file>